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60" r:id="rId15"/>
    <p:sldId id="264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1"/>
    <p:restoredTop sz="92870"/>
  </p:normalViewPr>
  <p:slideViewPr>
    <p:cSldViewPr snapToGrid="0" snapToObjects="1">
      <p:cViewPr>
        <p:scale>
          <a:sx n="98" d="100"/>
          <a:sy n="98" d="100"/>
        </p:scale>
        <p:origin x="5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A014D-0CBE-2C45-91A9-D2B57CEA395E}" type="datetimeFigureOut">
              <a:rPr lang="ru-RU" smtClean="0"/>
              <a:t>21.05.2022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280A9-F541-5245-812D-126E7EBDC7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953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280A9-F541-5245-812D-126E7EBDC71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181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FC9999-27E9-A24A-AD6B-1374220F8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BD8187B-6B08-1F4C-BEBF-FA3661120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06C812-B570-0942-888D-CABB650D0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21.05.2022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F787D3-37C1-ED4C-B82C-E6793EE19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40FB1C-3AB3-7144-9932-2145F783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81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5CD15-844A-C84E-99D5-7769B4D3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8CFA04-DEFA-F747-8154-CAD13680F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DF3835-EFB9-9C4F-BD60-55B4E76B2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21.05.2022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94EF56-653D-A842-97B4-A9297A610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2E542E-19A9-E947-8560-EB672AA9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23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93FCD9-DD07-9340-A16C-3C04D25C9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484AD9-CD18-1643-81E8-6D39D3FC5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6FC37D-AC2A-4542-B9D9-1136AE66A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21.05.2022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F4107F-0BF6-D640-B934-7451F5242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D61434-B804-DB4F-A8EE-2E230E2E4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21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C20C3-06DE-0F49-B234-2DD54BC3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067EB1-5D63-E547-929D-1186DDD42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31E1F4-AA68-954F-9CF3-09F9248FC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21.05.2022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0F98D8-6FC7-2740-ACF1-49112C6B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B310B7-E54C-344F-844B-CE662183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2560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C74B6-DBAE-534A-9106-90091D232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E56508-932B-284A-8E9C-EF1059695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37CC99-7506-F740-B486-42E40B37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21.05.2022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0F7A2E-4A1F-3045-8630-13A6D08CB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1F6707-E81D-464D-BA80-F8D1A466C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39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451E1E-F59B-764C-A254-843DD4E1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F1378A-0510-FB40-9586-7470C51F6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074FDD-F2DE-BE4B-B861-D0839FE58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ECADD5-E7FB-C143-B59B-3F4A012A4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21.05.2022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365F74-BC08-6D43-AB68-FC5DD440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375F460-F686-5D4C-9D77-9F2ECB7C1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8846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46CDD9-2F14-484E-BB0A-5F82FAD4E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A83063-0466-274D-9E3B-519E8BCE6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9E8DD6-7D52-9344-96C5-51601ADFC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A4EA37F-2925-EB44-AD50-38A98C7362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F5A3887-80AD-334C-B6CB-161E4C2FF8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F8D54BE-ED9A-BB44-9B58-6D0935FF7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21.05.2022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83A1E6C-23AF-4342-8EC1-FEBFBC40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75DCC13-34C3-B84C-8B88-2CD56F89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898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81E974-5FF2-F64F-9BC5-EFB87DBC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468A437-06EC-B443-996B-FC35B8FFA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21.05.2022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1390505-2E59-3941-8B29-DC54157E5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AC8539-B657-8140-87CB-302C9B83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092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8DEB55F-03E0-4F4D-8206-00F0FBFBD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21.05.2022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8D3E0A6-CD53-0845-84C6-4A6931EF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B9AF75-3B29-9648-9FD5-C6D5ED7E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17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B4E235-29F5-684C-B980-D67D83F86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507C70-FDAD-DE48-B23E-F90572B32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95D5E73-134D-EE41-AB39-4ABDE9A3A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416A44-0937-C041-8D7F-88C4ACC57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21.05.2022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149DF0-8AE1-A14D-89C5-467331DD0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6A1699-53F7-FA48-AE60-D926D38D6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169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52BFA-3D9B-F948-860F-93280C743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E05D9DB-44EC-AA41-931B-3B3E46D6D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ED11EDB-7D82-4C4C-BF59-260F27F7E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964F19-3759-214F-B057-138A88CF5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461-E8AA-A74A-AAF5-63AA53B00DE5}" type="datetimeFigureOut">
              <a:rPr lang="ru-RU" smtClean="0"/>
              <a:t>21.05.2022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5E127C5-73FA-524D-90FD-92F829791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AF8D5C-D59C-2E4A-83C7-9DBA05D3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3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86DD3-9747-AC4E-AA30-AA7CF595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F1425D-E15C-E74B-9B93-3305B88F4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EB22DF-0CEA-7849-8594-898C923BE8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C0461-E8AA-A74A-AAF5-63AA53B00DE5}" type="datetimeFigureOut">
              <a:rPr lang="ru-RU" smtClean="0"/>
              <a:t>21.05.2022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D90DCA-3147-444B-BFD1-F2E726007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4FC1D9-5CD7-EC47-BF56-CB738AE7AA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B0493-A2E1-2346-B90E-3CAFEF422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204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FB67B5-88BA-254A-9AF1-D81A1B44E2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Защита лабораторной работы №14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092B9AB-6B92-3A40-A961-BC4E71348C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64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857F1E-83DF-E7F9-0091-2F4A931FC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площадки в Сочи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086BE7-C3B1-4433-FB84-68677B23E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" y="1520266"/>
            <a:ext cx="4698864" cy="49726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E51851-690E-F8CB-AA40-B478E91C8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07" y="1520265"/>
            <a:ext cx="4698865" cy="497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59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78EFA-F738-1186-7629-514C416D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9" y="365125"/>
            <a:ext cx="11756571" cy="1325563"/>
          </a:xfrm>
        </p:spPr>
        <p:txBody>
          <a:bodyPr>
            <a:normAutofit/>
          </a:bodyPr>
          <a:lstStyle/>
          <a:p>
            <a:r>
              <a:rPr lang="ru-RU" dirty="0"/>
              <a:t>Настройка маршрутизации между площадками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47B4E8-DF3A-77C6-3772-358156B85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" t="59220" r="151" b="16011"/>
          <a:stretch/>
        </p:blipFill>
        <p:spPr>
          <a:xfrm>
            <a:off x="155575" y="1665674"/>
            <a:ext cx="5940425" cy="15571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4D7469-FD41-4AF0-CAAA-DB5F29532D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68667" b="16788"/>
          <a:stretch/>
        </p:blipFill>
        <p:spPr>
          <a:xfrm>
            <a:off x="2913017" y="3608932"/>
            <a:ext cx="5783081" cy="91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981394-FDBE-B059-82D1-96201E56D8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45" b="16095"/>
          <a:stretch/>
        </p:blipFill>
        <p:spPr>
          <a:xfrm>
            <a:off x="3782694" y="5329646"/>
            <a:ext cx="5940425" cy="77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77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858E17-E102-D15F-7FBF-3713E20AF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маршрутизации на 42 квартале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0D8B33-851D-5823-BBFE-F832E9128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" t="45740" b="15403"/>
          <a:stretch/>
        </p:blipFill>
        <p:spPr>
          <a:xfrm>
            <a:off x="169815" y="1785700"/>
            <a:ext cx="6244047" cy="262954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A460C7-1B80-D973-DFD5-6FE720450D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" t="52390" r="2869" b="15610"/>
          <a:stretch/>
        </p:blipFill>
        <p:spPr>
          <a:xfrm>
            <a:off x="5003073" y="4180113"/>
            <a:ext cx="6472727" cy="231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96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CF5FEB-6A45-A727-AEE7-F503A5090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05138"/>
            <a:ext cx="121920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Настройка </a:t>
            </a:r>
            <a:r>
              <a:rPr lang="en-US" sz="4000" dirty="0"/>
              <a:t>NAT</a:t>
            </a:r>
            <a:r>
              <a:rPr lang="ru-RU" sz="4000" dirty="0"/>
              <a:t> на маршрутизаторе </a:t>
            </a:r>
            <a:r>
              <a:rPr lang="en-US" sz="4000" dirty="0" err="1"/>
              <a:t>msk</a:t>
            </a:r>
            <a:r>
              <a:rPr lang="ru-RU" sz="4000" dirty="0"/>
              <a:t>-</a:t>
            </a:r>
            <a:r>
              <a:rPr lang="en-US" sz="4000" dirty="0" err="1"/>
              <a:t>donskaya</a:t>
            </a:r>
            <a:r>
              <a:rPr lang="ru-RU" sz="4000" dirty="0"/>
              <a:t>-</a:t>
            </a:r>
            <a:r>
              <a:rPr lang="en-US" sz="4000" dirty="0" err="1"/>
              <a:t>gw</a:t>
            </a:r>
            <a:r>
              <a:rPr lang="ru-RU" sz="4000" dirty="0"/>
              <a:t>-1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4AF4AE-CC26-1020-FB39-F6CD5BA7F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786" y="917575"/>
            <a:ext cx="5940425" cy="594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90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8790A1-8B8C-CA45-92B0-A67A0C650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 выполнения работы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0A6AB523-867F-A41A-650B-AC2C61F8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1. Настроена связь между территориями.</a:t>
            </a:r>
          </a:p>
          <a:p>
            <a:pPr marL="0" indent="0">
              <a:buNone/>
            </a:pPr>
            <a:r>
              <a:rPr lang="ru-RU" dirty="0"/>
              <a:t>2. Настроено оборудование, расположенное в квартале 42 в Москве.</a:t>
            </a:r>
          </a:p>
          <a:p>
            <a:pPr marL="0" indent="0">
              <a:buNone/>
            </a:pPr>
            <a:r>
              <a:rPr lang="ru-RU" dirty="0"/>
              <a:t>3. Настроено оборудование, расположенное в филиале в г. Сочи.</a:t>
            </a:r>
          </a:p>
          <a:p>
            <a:pPr marL="0" indent="0">
              <a:buNone/>
            </a:pPr>
            <a:r>
              <a:rPr lang="ru-RU" dirty="0"/>
              <a:t>4. Настроена статическая маршрутизацию между территориями.</a:t>
            </a:r>
          </a:p>
          <a:p>
            <a:pPr marL="0" indent="0">
              <a:buNone/>
            </a:pPr>
            <a:r>
              <a:rPr lang="ru-RU" dirty="0"/>
              <a:t>5. Настроена статическая маршрутизация на территории квартала 42 в г. Москве.</a:t>
            </a:r>
          </a:p>
          <a:p>
            <a:pPr marL="0" indent="0">
              <a:buNone/>
            </a:pPr>
            <a:r>
              <a:rPr lang="ru-RU" dirty="0"/>
              <a:t>6. Настроена </a:t>
            </a:r>
            <a:r>
              <a:rPr lang="de-DE" dirty="0"/>
              <a:t>NAT </a:t>
            </a:r>
            <a:r>
              <a:rPr lang="ru-RU" dirty="0"/>
              <a:t>на маршрутизаторе </a:t>
            </a:r>
            <a:r>
              <a:rPr lang="de-DE" dirty="0"/>
              <a:t>msk-donskaya-gw-1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7. При выполнении работы необходимо было учитывать соглашение об именовании.</a:t>
            </a:r>
          </a:p>
          <a:p>
            <a:pPr marL="514350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3950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8AFC2F-CD86-B049-908A-DDDF22A1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2E2F04-E436-DB4E-B8FD-09DF25319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Я настроила взаимодействие через сеть провайдера посредством статической маршрутизации локальной сети организации с сетью основного здания, расположенного в 42-м квартале в Москве, и сетью филиала, расположенного в г. Сочи.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079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E3FAC8-6EA7-2042-A6ED-8F23B45D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AA59CA-612F-4C46-832B-6F17F0427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ru-RU" dirty="0"/>
              <a:t>Настроить взаимодействие через сеть провайдера посредством статической маршрутизации локальной сети организации с сетью основного здания, расположенного в 42-м квартале в Москве, и сетью филиала, расположенного в г. Сочи.</a:t>
            </a:r>
          </a:p>
        </p:txBody>
      </p:sp>
    </p:spTree>
    <p:extLst>
      <p:ext uri="{BB962C8B-B14F-4D97-AF65-F5344CB8AC3E}">
        <p14:creationId xmlns:p14="http://schemas.microsoft.com/office/powerpoint/2010/main" val="1786927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3DBDAF-FF0F-7F40-9FE8-CEA13F06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D78BFE-0FEB-7E46-892A-C21334CE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5486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1. Настроить связь между территориями (см. раздел 14.3.1).</a:t>
            </a:r>
          </a:p>
          <a:p>
            <a:pPr marL="0" indent="0">
              <a:buNone/>
            </a:pPr>
            <a:r>
              <a:rPr lang="ru-RU" dirty="0"/>
              <a:t>2. Настроить оборудование, расположенное в квартале 42 в Москве (см. раздел 14.3.2).</a:t>
            </a:r>
          </a:p>
          <a:p>
            <a:pPr marL="0" indent="0">
              <a:buNone/>
            </a:pPr>
            <a:r>
              <a:rPr lang="ru-RU" dirty="0"/>
              <a:t>3. Настроить оборудование, расположенное в филиале в г. Сочи (см. раздел 14.3.3).</a:t>
            </a:r>
          </a:p>
          <a:p>
            <a:pPr marL="0" indent="0">
              <a:buNone/>
            </a:pPr>
            <a:r>
              <a:rPr lang="ru-RU" dirty="0"/>
              <a:t>4. Настроить статическую маршрутизацию между территориями (см. раздел 14.3.4).</a:t>
            </a:r>
          </a:p>
          <a:p>
            <a:pPr marL="0" indent="0">
              <a:buNone/>
            </a:pPr>
            <a:r>
              <a:rPr lang="ru-RU" dirty="0"/>
              <a:t>5. Настроить статическую маршрутизацию на территории квартала 42 в г.</a:t>
            </a:r>
          </a:p>
          <a:p>
            <a:pPr marL="0" indent="0">
              <a:buNone/>
            </a:pPr>
            <a:r>
              <a:rPr lang="ru-RU" dirty="0"/>
              <a:t>Москве (см. раздел 14.3.5).</a:t>
            </a:r>
          </a:p>
          <a:p>
            <a:pPr marL="0" indent="0">
              <a:buNone/>
            </a:pPr>
            <a:r>
              <a:rPr lang="ru-RU" dirty="0"/>
              <a:t>6. Настроить </a:t>
            </a:r>
            <a:r>
              <a:rPr lang="de-DE" dirty="0"/>
              <a:t>NAT </a:t>
            </a:r>
            <a:r>
              <a:rPr lang="ru-RU" dirty="0"/>
              <a:t>на маршрутизаторе </a:t>
            </a:r>
            <a:r>
              <a:rPr lang="de-DE" dirty="0"/>
              <a:t>msk-donskaya-gw-1 (</a:t>
            </a:r>
            <a:r>
              <a:rPr lang="ru-RU" dirty="0"/>
              <a:t>см. раздел 14.3.6).</a:t>
            </a:r>
          </a:p>
          <a:p>
            <a:pPr marL="0" indent="0">
              <a:buNone/>
            </a:pPr>
            <a:r>
              <a:rPr lang="ru-RU" dirty="0"/>
              <a:t>7. При выполнении работы необходимо учитывать соглашение об именовании (см. раздел 2.5).</a:t>
            </a:r>
          </a:p>
        </p:txBody>
      </p:sp>
    </p:spTree>
    <p:extLst>
      <p:ext uri="{BB962C8B-B14F-4D97-AF65-F5344CB8AC3E}">
        <p14:creationId xmlns:p14="http://schemas.microsoft.com/office/powerpoint/2010/main" val="366618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F7D07-0263-EA4E-8F06-C98936305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4289"/>
            <a:ext cx="10515600" cy="1325563"/>
          </a:xfrm>
        </p:spPr>
        <p:txBody>
          <a:bodyPr/>
          <a:lstStyle/>
          <a:p>
            <a:r>
              <a:rPr lang="ru-RU" dirty="0"/>
              <a:t>Схема</a:t>
            </a:r>
            <a:r>
              <a:rPr lang="en-US" dirty="0"/>
              <a:t> </a:t>
            </a:r>
            <a:r>
              <a:rPr lang="ru-RU" dirty="0"/>
              <a:t>сети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3B5A40-27CD-ED32-9816-60A4BEC9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89" y="-184421"/>
            <a:ext cx="5749637" cy="756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9DB74D-58F7-9B60-DA54-E88B9FDF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линка между площадками</a:t>
            </a:r>
            <a:br>
              <a:rPr lang="ru-RU" dirty="0"/>
            </a:br>
            <a:endParaRPr lang="ru-RU" dirty="0"/>
          </a:p>
        </p:txBody>
      </p:sp>
      <p:pic>
        <p:nvPicPr>
          <p:cNvPr id="1026" name="Рисунок 1">
            <a:extLst>
              <a:ext uri="{FF2B5EF4-FFF2-40B4-BE49-F238E27FC236}">
                <a16:creationId xmlns:a16="http://schemas.microsoft.com/office/drawing/2014/main" id="{0BDCF55B-6CB7-9B77-1F66-6DC844879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3944"/>
            <a:ext cx="5943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Рисунок 2">
            <a:extLst>
              <a:ext uri="{FF2B5EF4-FFF2-40B4-BE49-F238E27FC236}">
                <a16:creationId xmlns:a16="http://schemas.microsoft.com/office/drawing/2014/main" id="{4EF758FB-32B3-CC74-C625-FCF939647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1473322"/>
            <a:ext cx="5943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70CE1A-40B4-89AD-B497-61140A6E9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44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347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9DB74D-58F7-9B60-DA54-E88B9FDF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линка между площадками</a:t>
            </a:r>
            <a:br>
              <a:rPr lang="ru-RU" dirty="0"/>
            </a:b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70CE1A-40B4-89AD-B497-61140A6E9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44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924EB2-670B-C00E-A5E1-7C5130C59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85" y="1345567"/>
            <a:ext cx="5131948" cy="514730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2437B2-4104-BD12-96B8-C412C3959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33" y="1119810"/>
            <a:ext cx="5357031" cy="537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48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9DB74D-58F7-9B60-DA54-E88B9FDF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линка между площадками</a:t>
            </a:r>
            <a:br>
              <a:rPr lang="ru-RU" dirty="0"/>
            </a:b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70CE1A-40B4-89AD-B497-61140A6E9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44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16883E0-BB91-7640-0D40-DBC4E16BE4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"/>
          <a:stretch/>
        </p:blipFill>
        <p:spPr>
          <a:xfrm>
            <a:off x="0" y="1117917"/>
            <a:ext cx="5940425" cy="574008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52605FA-9728-39AB-1BA8-6776332F5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5"/>
          <a:stretch/>
        </p:blipFill>
        <p:spPr bwMode="auto">
          <a:xfrm>
            <a:off x="6251577" y="1117917"/>
            <a:ext cx="5940425" cy="5521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0721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EF45FA-A7D9-20EC-16E9-609F116B0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площадки 42-го квартала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5AB2BC-2247-EF76-0486-0C7F1267A6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"/>
          <a:stretch/>
        </p:blipFill>
        <p:spPr>
          <a:xfrm>
            <a:off x="1570129" y="1722344"/>
            <a:ext cx="4451008" cy="39493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4706B0-B982-2EE5-F011-7200770234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"/>
          <a:stretch/>
        </p:blipFill>
        <p:spPr>
          <a:xfrm>
            <a:off x="6498422" y="1690688"/>
            <a:ext cx="4378093" cy="407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66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EF45FA-A7D9-20EC-16E9-609F116B0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площадки 42-го квартала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539FD4-6DFB-9124-4540-8D1212154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901" y="2617112"/>
            <a:ext cx="3864197" cy="38757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63C07E-6097-AC90-FF28-D7ACC64295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"/>
          <a:stretch/>
        </p:blipFill>
        <p:spPr>
          <a:xfrm>
            <a:off x="0" y="1690689"/>
            <a:ext cx="3791179" cy="38757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1E9C1FC-7B23-1B4A-29D4-CB183250B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03" y="3140845"/>
            <a:ext cx="3864197" cy="38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2532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313</Words>
  <Application>Microsoft Macintosh PowerPoint</Application>
  <PresentationFormat>Широкоэкранный</PresentationFormat>
  <Paragraphs>33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Защита лабораторной работы №14</vt:lpstr>
      <vt:lpstr>Цель лабораторной работы</vt:lpstr>
      <vt:lpstr>Задание лабораторной работы</vt:lpstr>
      <vt:lpstr>Схема сети</vt:lpstr>
      <vt:lpstr>Настройка линка между площадками </vt:lpstr>
      <vt:lpstr>Настройка линка между площадками </vt:lpstr>
      <vt:lpstr>Настройка линка между площадками </vt:lpstr>
      <vt:lpstr>Настройка площадки 42-го квартала</vt:lpstr>
      <vt:lpstr>Настройка площадки 42-го квартала</vt:lpstr>
      <vt:lpstr>Настройка площадки в Сочи </vt:lpstr>
      <vt:lpstr>Настройка маршрутизации между площадками</vt:lpstr>
      <vt:lpstr>Настройка маршрутизации на 42 квартале</vt:lpstr>
      <vt:lpstr>Настройка NAT на маршрутизаторе msk-donskaya-gw-1 </vt:lpstr>
      <vt:lpstr>Итоги выполнения работы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Екатерина-Виктория Петрова</dc:creator>
  <cp:lastModifiedBy>Екатерина-Виктория Петрова</cp:lastModifiedBy>
  <cp:revision>22</cp:revision>
  <dcterms:created xsi:type="dcterms:W3CDTF">2021-10-31T04:47:31Z</dcterms:created>
  <dcterms:modified xsi:type="dcterms:W3CDTF">2022-05-21T01:32:14Z</dcterms:modified>
</cp:coreProperties>
</file>